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notesMasterIdLst>
    <p:notesMasterId r:id="rId35"/>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esProps" Target="presProps.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30-image-1.png>
</file>

<file path=ppt/media/Slide-31-image-1.png>
</file>

<file path=ppt/media/Slide-32-image-1.png>
</file>

<file path=ppt/media/Slide-3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so much to PyCon Lithuania and the organizers for this fantastic conference so far. Today, I’m talking about how we've been using Python to build our open source offerings to better equip researchers interested in climate science.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its base, it needs to be able to calculate climate indicators, obviously, and what comes out should be easily used by users or other tools. Often climate data is averaged across models, so ensemble statistics tools are important, as well as ways of correcting bias from models and ensuring what we get out is physically possible.
Operationally, it needs to handle Terabytes of data from different sources at times. It should be intuitive, and be relatively mistake-proof, and most importantly, we should be able to extend and build upon it, so that people can customize it to their needs.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you're probably wondering where Python is coming in, and it's on the next slide.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decided to try our hand at building this all in Python for a number of reasons...
Our goal ultimately was to ensure that we are ensuring that the research comes first and I think we've done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Xclim is what we came up with: The library is build with a few key modules, each handling things like indicators, statistics, bias correction and some other utilities. It manages to strike a nice balance between usability and extensibility, and most importantly, it's fast.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based our data structures on several Open Source scientific Python libraries, namely, Pandas, Numpy and Xarray, ensuring that our code can benefit from the parallelization made possible by Dask. For projects based on xarray, it's customary to put an 'x' in the name, hence 'xclim'.
Xclim was built to be an operational library and as such, we built our algorithms based on more conventional libraries such as scipy for statistics, scikit-learn for bias-adjustment. Numba provides Just-in-time compilation and pandas provides the base API for array and time operations.
Units management and conventions are also key to ensuring that the outputs of operations can be easily used in other applications, and issues such as unit management are handled via libraries dedicated to ensuring that dimensions are always preserved and expected output units are always the same, regardless of inputs.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decided to offer two ways of calculating Indicators. The `indicators` module is what we suggest for users and it handles...
Then there's the `indices` module which is the core algorithm, which you can use a basis to build your own indicators or you can use it directly if you trust yourself.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often get data from many sources and the units can sometimes be wildly different, like Celsius and Fahrenheit for temperature, or sometimes precipitation is total vs a rate. Also, many equations can be metric or imperial, so getting units right was key.
Here we have an example for calculating monthly growing degree days, with different units for the source data and thresholds.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Running this we can see that regardless of the units used, they're always going to be cosnsistent, which is great for mixing and matching data.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Quebec is a French-speaking region of Canada, `xclim` also has the capability to dynamically translate metadata depending on the locale. We actually built a pretty comprehensive engine for doing this. It can support any language, really, so Lithuania would be possible if you're interested in implementing it.
Here we have a calculation for days with temperature below 0 Celsius. I've also added a check for missing data, so any years that are missing more than 5% of values are dropped to strengthen the statistics.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metadata of the object, we can see in the history that the information about how we calld this operation shows the missing data threshold, the call signature and operation, the version etc.
Below that we also have the French translations for the Indicator, complete with the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is going to start by providing some context on climate adaptation information services, what my company has built with xclim and how we're actively making these kinds of analyses more accessible worldwide.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what we can calculate with `Xclim`; Here we have data from 14 climate models. 
On the left is the average annual temperature for the province of Quebec, while on the right is the average change from a 1990-2020 baseline across the 14 models.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this tool has also involved a lot of upstream contributions as well, addressing bugs or adding features to better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who am I? I'm a research software developer from Montréal, Québec. My background is in environmental science, specifically GIS and agroclimate modelling. I only really started picking up dev work on the job. I'm also learning Japanese for fun.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employer, Ouranos, is a not-for-profit based on Montréeal that works with the Canadian and Quebec governments on climate change adaptation. We were created in response to an extreme storm event that had 1.5 Million people without power for weeks and caused around 5.5 Billion dollars in damage. Our role is to connect government, industry, and academia with many types of climate information so that events like those are less impactful. For the past 8 years or so, we've been moving into software and research platform development. The core development team is small, but we do a lot of collaboration.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to the Python, it would be good to talk about why climate researchers are becoming software developers;  The fact that human-induced Climate Change is occurring is established fact. The temperature change alone has the potential to really impact a lot of things we depend on. Extreme global weather patterns are just one such side effect.
*"Since systematic scientific assessments began in the 1970s, the influence of human activities on the warming of the climate system has evolved from theory to established fact"*
\- IPCC Sixth Assessment Report Technical Summary (IPCC AR6-TS)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we only have one Earth to run experiments on, climate models are one tool to give us physically consistent estimates on what the future _could_ look like. Unfortunately, this means we need more and more storage and computation resources to test more hypotheses. At some point it becomes completely unmanageable and really challenging to determine what we want or even use climate data, so we need intermediaries to help. This field is what we call Climate Services.
"Overpeck, Jonathan T., Gerald A. Meehl, Sandrine Bony, and David R. Easterling. “Climate Data Challenges in the 21st Century.” Science 331, no. 6018 (February 11, 2011): 700–702. https://doi.org/10.1126/science.1197869"</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Climate Services has been a developing field for a few decades now, more so lately with Climate Change. The idea behind a climate service provider is to act as the bridge between researchers in climate and general audiences. You can imagine being a city planner or someone in an industry that can be impacted by climate conditions; if you don't have a background in climate science, where do you even begin? For this we provide information and training to help **make sense of big climate data**.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exactly do we provide? Depending on the context, it could be raw historical data to establish trends, or it could be future projections of climate indicators. My background is more agricultural, so we can imagine wanting to know things that would impact our growing season or placing stressing on the crops.
Presenting this information is again dependent on the user; some people like maps, some people want time series, more advanced users might want raw data.
In many general cases, they don't know what they want or need, so we help them figure that out!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this field is growing so much and clearly is technically-focused, we should be building tools to better aid us no? So what does it need to do?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Slide-30-image-1.png"/><Relationship Id="rId2" Type="http://schemas.openxmlformats.org/officeDocument/2006/relationships/slideLayout" Target="../slideLayouts/slideLayout1.xml"/><Relationship Id="rId3"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Slide-31-image-1.png"/><Relationship Id="rId2" Type="http://schemas.openxmlformats.org/officeDocument/2006/relationships/slideLayout" Target="../slideLayouts/slideLayout1.xml"/><Relationship Id="rId3"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image" Target="../media/Slide-32-image-1.png"/><Relationship Id="rId2" Type="http://schemas.openxmlformats.org/officeDocument/2006/relationships/slideLayout" Target="../slideLayouts/slideLayout1.xml"/><Relationship Id="rId3"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image" Target="../media/Slide-33-image-1.png"/><Relationship Id="rId2" Type="http://schemas.openxmlformats.org/officeDocument/2006/relationships/slideLayout" Target="../slideLayouts/slideLayout1.xml"/><Relationship Id="rId3"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33</Slides>
  <Notes>33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33</vt:i4>
      </vt:variant>
    </vt:vector>
  </HeadingPairs>
  <TitlesOfParts>
    <vt:vector size="3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Trevor James Smith</dc:creator>
  <cp:lastModifiedBy>Trevor James Smith</cp:lastModifiedBy>
  <cp:revision>1</cp:revision>
  <dcterms:created xsi:type="dcterms:W3CDTF">2024-04-02T10:24:51Z</dcterms:created>
  <dcterms:modified xsi:type="dcterms:W3CDTF">2024-04-02T10:24:51Z</dcterms:modified>
</cp:coreProperties>
</file>